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1"/>
  </p:notesMasterIdLst>
  <p:handoutMasterIdLst>
    <p:handoutMasterId r:id="rId22"/>
  </p:handoutMasterIdLst>
  <p:sldIdLst>
    <p:sldId id="257" r:id="rId5"/>
    <p:sldId id="317" r:id="rId6"/>
    <p:sldId id="398" r:id="rId7"/>
    <p:sldId id="384" r:id="rId8"/>
    <p:sldId id="392" r:id="rId9"/>
    <p:sldId id="277" r:id="rId10"/>
    <p:sldId id="393" r:id="rId11"/>
    <p:sldId id="403" r:id="rId12"/>
    <p:sldId id="394" r:id="rId13"/>
    <p:sldId id="402" r:id="rId14"/>
    <p:sldId id="399" r:id="rId15"/>
    <p:sldId id="395" r:id="rId16"/>
    <p:sldId id="396" r:id="rId17"/>
    <p:sldId id="404" r:id="rId18"/>
    <p:sldId id="397" r:id="rId19"/>
    <p:sldId id="40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3725" autoAdjust="0"/>
  </p:normalViewPr>
  <p:slideViewPr>
    <p:cSldViewPr snapToGrid="0">
      <p:cViewPr>
        <p:scale>
          <a:sx n="125" d="100"/>
          <a:sy n="125" d="100"/>
        </p:scale>
        <p:origin x="192" y="-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8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3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10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58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836" y="1044102"/>
            <a:ext cx="4122678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Proyecto Final : Top Streams </a:t>
            </a:r>
            <a:r>
              <a:rPr lang="en-US" dirty="0" err="1"/>
              <a:t>en</a:t>
            </a:r>
            <a:r>
              <a:rPr lang="en-US" dirty="0"/>
              <a:t> Twitch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Octavio Lopez Bautista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85EC0-4336-2A63-EB19-3780139B5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70" y="4052887"/>
            <a:ext cx="2781300" cy="1647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B0D2-8D4B-24D7-1678-9B822F235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71" y="416676"/>
            <a:ext cx="2969009" cy="589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B4C15-2697-EEA8-C4B7-4FC01D92D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321" y="3834132"/>
            <a:ext cx="2304488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8EB4-D656-76C5-71B7-5C3B4A20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6900"/>
            <a:ext cx="11091600" cy="568276"/>
          </a:xfrm>
        </p:spPr>
        <p:txBody>
          <a:bodyPr/>
          <a:lstStyle/>
          <a:p>
            <a:r>
              <a:rPr lang="es-MX" dirty="0" err="1"/>
              <a:t>Pairplot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E8E10-86E3-A233-B7F9-8BD752FC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619C9FD-3547-89E4-E5A2-9B1BCA713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815" y="765176"/>
            <a:ext cx="6212370" cy="5991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645439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442234"/>
            <a:ext cx="12192000" cy="7300233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481" y="2055858"/>
            <a:ext cx="7365228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s-MX" dirty="0"/>
              <a:t>Análisis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44191"/>
      </p:ext>
    </p:extLst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792B-DFF4-7E9F-4A81-0440C846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4" y="103886"/>
            <a:ext cx="11097551" cy="1332000"/>
          </a:xfrm>
        </p:spPr>
        <p:txBody>
          <a:bodyPr/>
          <a:lstStyle/>
          <a:p>
            <a:r>
              <a:rPr lang="en-US" dirty="0"/>
              <a:t>Los 4 </a:t>
            </a:r>
            <a:r>
              <a:rPr lang="en-US" dirty="0" err="1"/>
              <a:t>perfiles</a:t>
            </a:r>
            <a:r>
              <a:rPr lang="en-US" dirty="0"/>
              <a:t> de streams </a:t>
            </a:r>
            <a:r>
              <a:rPr lang="en-US" dirty="0" err="1"/>
              <a:t>obtenidos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5C03A-57DF-603C-958B-9BAB5B80B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224" y="798458"/>
            <a:ext cx="5437186" cy="266479"/>
          </a:xfrm>
        </p:spPr>
        <p:txBody>
          <a:bodyPr/>
          <a:lstStyle/>
          <a:p>
            <a:pPr algn="ctr"/>
            <a:r>
              <a:rPr lang="en-US" dirty="0"/>
              <a:t>Los </a:t>
            </a:r>
            <a:r>
              <a:rPr lang="en-US" dirty="0" err="1"/>
              <a:t>mejores</a:t>
            </a:r>
            <a:r>
              <a:rPr lang="en-US" dirty="0"/>
              <a:t> streams – Cluster 1(10 streams)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66719C-4F3A-B16A-A348-DD1D1D240C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9514" y="1315212"/>
            <a:ext cx="5946485" cy="324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CD08C-E710-AEAC-E630-A7A879140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005" y="798458"/>
            <a:ext cx="5747479" cy="266479"/>
          </a:xfrm>
        </p:spPr>
        <p:txBody>
          <a:bodyPr/>
          <a:lstStyle/>
          <a:p>
            <a:pPr algn="ctr"/>
            <a:r>
              <a:rPr lang="en-US" dirty="0"/>
              <a:t>Streams </a:t>
            </a:r>
            <a:r>
              <a:rPr lang="en-US" dirty="0" err="1"/>
              <a:t>Profesionales</a:t>
            </a:r>
            <a:r>
              <a:rPr lang="en-US" dirty="0"/>
              <a:t> – cluster 2 (21 </a:t>
            </a:r>
            <a:r>
              <a:rPr lang="en-US" dirty="0" err="1"/>
              <a:t>datos</a:t>
            </a:r>
            <a:r>
              <a:rPr lang="en-US" dirty="0"/>
              <a:t>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B6E5B47-151A-CCCF-C186-920F03661F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5006" y="1171214"/>
            <a:ext cx="5747480" cy="4200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34147-5CAE-D229-F4EB-7B552F0B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E7BFBE-9F58-D3D8-F765-2E37931AC5BF}"/>
              </a:ext>
            </a:extLst>
          </p:cNvPr>
          <p:cNvSpPr txBox="1"/>
          <p:nvPr/>
        </p:nvSpPr>
        <p:spPr>
          <a:xfrm>
            <a:off x="1463654" y="4558749"/>
            <a:ext cx="331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Mejores visitas en vivo.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Mejores visitas promedio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Número de visitas mas alto.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A8DAAE-E9AC-7E3D-9A20-0BD3081F5C02}"/>
              </a:ext>
            </a:extLst>
          </p:cNvPr>
          <p:cNvSpPr txBox="1"/>
          <p:nvPr/>
        </p:nvSpPr>
        <p:spPr>
          <a:xfrm>
            <a:off x="7014343" y="5380672"/>
            <a:ext cx="4308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Alto nivel de visitas promedio y en vivo.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Candidatos a hacer de los mejores.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Alta cantidad de seguidores.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Este es el nivel más alto que se puede alcanzar.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04170"/>
      </p:ext>
    </p:extLst>
  </p:cSld>
  <p:clrMapOvr>
    <a:masterClrMapping/>
  </p:clrMapOvr>
  <p:transition spd="slow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5C03A-57DF-603C-958B-9BAB5B80B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766" y="354015"/>
            <a:ext cx="5437186" cy="266479"/>
          </a:xfrm>
        </p:spPr>
        <p:txBody>
          <a:bodyPr/>
          <a:lstStyle/>
          <a:p>
            <a:pPr algn="ctr"/>
            <a:r>
              <a:rPr lang="en-US" dirty="0"/>
              <a:t>Streams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crecimiento</a:t>
            </a:r>
            <a:r>
              <a:rPr lang="en-US" dirty="0"/>
              <a:t> - cluster 3 (8 streams)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CD08C-E710-AEAC-E630-A7A879140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4745" y="354015"/>
            <a:ext cx="5436392" cy="266479"/>
          </a:xfrm>
        </p:spPr>
        <p:txBody>
          <a:bodyPr/>
          <a:lstStyle/>
          <a:p>
            <a:pPr algn="ctr"/>
            <a:r>
              <a:rPr lang="en-US" dirty="0"/>
              <a:t>Streams </a:t>
            </a:r>
            <a:r>
              <a:rPr lang="en-US" dirty="0" err="1"/>
              <a:t>veteranos</a:t>
            </a:r>
            <a:r>
              <a:rPr lang="en-US" dirty="0"/>
              <a:t> - Cluster 0 (58 streams)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34147-5CAE-D229-F4EB-7B552F0B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104293F-9888-5B1F-4C59-293F3DCC73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671" y="893017"/>
            <a:ext cx="5889379" cy="2643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D1F4896-32CD-378F-8050-36F9545E03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4745" y="893017"/>
            <a:ext cx="5819372" cy="431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414CB0-671C-CA55-2A36-585053176056}"/>
              </a:ext>
            </a:extLst>
          </p:cNvPr>
          <p:cNvSpPr txBox="1"/>
          <p:nvPr/>
        </p:nvSpPr>
        <p:spPr>
          <a:xfrm>
            <a:off x="807467" y="3808603"/>
            <a:ext cx="4461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Mayor tiempo al 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Bajo porcentaje de visitas en vivo y promedio en comparación con los demás.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Baja cantidad de seguidores.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0E9E7-8299-FDE1-487F-7BEAAF93B105}"/>
              </a:ext>
            </a:extLst>
          </p:cNvPr>
          <p:cNvSpPr txBox="1"/>
          <p:nvPr/>
        </p:nvSpPr>
        <p:spPr>
          <a:xfrm>
            <a:off x="6204745" y="5303656"/>
            <a:ext cx="5819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Número de visitas promedio y en vivo altos (debajo de los </a:t>
            </a:r>
            <a:r>
              <a:rPr lang="es-MX" dirty="0" err="1"/>
              <a:t>streams</a:t>
            </a:r>
            <a:r>
              <a:rPr lang="es-MX" dirty="0"/>
              <a:t> profesionales de alto nivel pero arriba de los que están en crecimiento)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Streams</a:t>
            </a:r>
            <a:r>
              <a:rPr lang="es-MX" dirty="0"/>
              <a:t> de audiencia fija, pero están su máximo nivel de audiencia.</a:t>
            </a:r>
          </a:p>
        </p:txBody>
      </p:sp>
    </p:spTree>
    <p:extLst>
      <p:ext uri="{BB962C8B-B14F-4D97-AF65-F5344CB8AC3E}">
        <p14:creationId xmlns:p14="http://schemas.microsoft.com/office/powerpoint/2010/main" val="3316711875"/>
      </p:ext>
    </p:extLst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48543F0-FCAA-F002-CF9D-8F706619C1C6}"/>
              </a:ext>
            </a:extLst>
          </p:cNvPr>
          <p:cNvSpPr txBox="1">
            <a:spLocks/>
          </p:cNvSpPr>
          <p:nvPr/>
        </p:nvSpPr>
        <p:spPr>
          <a:xfrm>
            <a:off x="6150920" y="5076139"/>
            <a:ext cx="2919872" cy="107495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/>
              <a:t>STREAMS EN CRECIMIENTO</a:t>
            </a:r>
            <a:endParaRPr lang="en-US" dirty="0"/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318E7E1-B490-816C-525B-A2C1FE0418F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005" b="2005"/>
          <a:stretch/>
        </p:blipFill>
        <p:spPr>
          <a:xfrm>
            <a:off x="6114287" y="214149"/>
            <a:ext cx="2956505" cy="3776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4163B-3282-C67B-64C1-3EB28FF1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0E3001D-FEF5-CD31-D257-EC5AC1A24B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7558" y="5090532"/>
            <a:ext cx="2919872" cy="348725"/>
          </a:xfrm>
        </p:spPr>
        <p:txBody>
          <a:bodyPr/>
          <a:lstStyle/>
          <a:p>
            <a:pPr algn="ctr"/>
            <a:r>
              <a:rPr lang="es-MX" dirty="0"/>
              <a:t>LOS MEJORES STREAMS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21D4D64-B58D-A5B9-018E-34749EDB676B}"/>
              </a:ext>
            </a:extLst>
          </p:cNvPr>
          <p:cNvSpPr txBox="1">
            <a:spLocks/>
          </p:cNvSpPr>
          <p:nvPr/>
        </p:nvSpPr>
        <p:spPr>
          <a:xfrm>
            <a:off x="3266694" y="5093138"/>
            <a:ext cx="2628900" cy="107495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/>
              <a:t>STREAMS PROFESIONALES DE ALTO NIVEL</a:t>
            </a:r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126968DE-E9EA-ABBB-7C5A-6E02C0DB6422}"/>
              </a:ext>
            </a:extLst>
          </p:cNvPr>
          <p:cNvSpPr txBox="1">
            <a:spLocks/>
          </p:cNvSpPr>
          <p:nvPr/>
        </p:nvSpPr>
        <p:spPr>
          <a:xfrm>
            <a:off x="9142199" y="5097336"/>
            <a:ext cx="2942243" cy="34872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/>
              <a:t>STREAMS  VETERANOS</a:t>
            </a:r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24275A6-2274-74D8-7BCE-8B23679105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06" b="706"/>
          <a:stretch/>
        </p:blipFill>
        <p:spPr>
          <a:xfrm>
            <a:off x="67112" y="147037"/>
            <a:ext cx="2967634" cy="3776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2A783F5-C5F6-41DA-94EF-51F185CD1D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3676" r="3676"/>
          <a:stretch/>
        </p:blipFill>
        <p:spPr>
          <a:xfrm>
            <a:off x="3134294" y="196900"/>
            <a:ext cx="2893700" cy="3776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7D33BFF3-DE77-4FF3-A70D-58B8A31EFD5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11414" r="11414"/>
          <a:stretch/>
        </p:blipFill>
        <p:spPr>
          <a:xfrm>
            <a:off x="9142198" y="214149"/>
            <a:ext cx="2942243" cy="3776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0873197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79399"/>
            <a:ext cx="5437187" cy="700869"/>
          </a:xfrm>
        </p:spPr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363E8-D988-67AD-5CC6-769992B5E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1036098"/>
            <a:ext cx="5437187" cy="52732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¿</a:t>
            </a:r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se </a:t>
            </a:r>
            <a:r>
              <a:rPr lang="en-US" dirty="0" err="1"/>
              <a:t>adhiere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 a lo que </a:t>
            </a:r>
            <a:r>
              <a:rPr lang="en-US" dirty="0" err="1"/>
              <a:t>buscas</a:t>
            </a:r>
            <a:r>
              <a:rPr lang="en-US" dirty="0"/>
              <a:t> 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gustaria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¿</a:t>
            </a:r>
            <a:r>
              <a:rPr lang="en-US" b="1" dirty="0" err="1"/>
              <a:t>Quienes</a:t>
            </a:r>
            <a:r>
              <a:rPr lang="en-US" b="1" dirty="0"/>
              <a:t> son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mejores</a:t>
            </a:r>
            <a:r>
              <a:rPr lang="en-US" b="1" dirty="0"/>
              <a:t> para </a:t>
            </a:r>
            <a:r>
              <a:rPr lang="en-US" b="1" dirty="0" err="1"/>
              <a:t>promocionar</a:t>
            </a:r>
            <a:r>
              <a:rPr lang="en-US" b="1" dirty="0"/>
              <a:t> </a:t>
            </a:r>
            <a:r>
              <a:rPr lang="en-US" b="1" dirty="0" err="1"/>
              <a:t>algún</a:t>
            </a:r>
            <a:r>
              <a:rPr lang="en-US" b="1" dirty="0"/>
              <a:t> </a:t>
            </a:r>
            <a:r>
              <a:rPr lang="en-US" b="1" dirty="0" err="1"/>
              <a:t>producto</a:t>
            </a:r>
            <a:r>
              <a:rPr lang="en-US" b="1" dirty="0"/>
              <a:t> o </a:t>
            </a:r>
            <a:r>
              <a:rPr lang="en-US" b="1" dirty="0" err="1"/>
              <a:t>proyecto</a:t>
            </a:r>
            <a:r>
              <a:rPr lang="en-US" b="1" dirty="0"/>
              <a:t>?(</a:t>
            </a:r>
            <a:r>
              <a:rPr lang="en-US" b="1" i="1" u="sng" dirty="0"/>
              <a:t>Streams </a:t>
            </a:r>
            <a:r>
              <a:rPr lang="en-US" b="1" i="1" u="sng" dirty="0" err="1"/>
              <a:t>Profesionales</a:t>
            </a:r>
            <a:r>
              <a:rPr lang="en-US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¿</a:t>
            </a:r>
            <a:r>
              <a:rPr lang="en-US" dirty="0" err="1"/>
              <a:t>Buscas</a:t>
            </a:r>
            <a:r>
              <a:rPr lang="en-US" dirty="0"/>
              <a:t> pro-players para </a:t>
            </a:r>
            <a:r>
              <a:rPr lang="en-US" dirty="0" err="1"/>
              <a:t>formar</a:t>
            </a:r>
            <a:r>
              <a:rPr lang="en-US" dirty="0"/>
              <a:t> un </a:t>
            </a:r>
            <a:r>
              <a:rPr lang="en-US" dirty="0" err="1"/>
              <a:t>equipo</a:t>
            </a:r>
            <a:r>
              <a:rPr lang="en-US" dirty="0"/>
              <a:t> de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división</a:t>
            </a:r>
            <a:r>
              <a:rPr lang="en-US" dirty="0"/>
              <a:t>?(</a:t>
            </a:r>
            <a:r>
              <a:rPr lang="en-US" i="1" u="sng" dirty="0"/>
              <a:t>Streams</a:t>
            </a:r>
            <a:r>
              <a:rPr lang="en-US" u="sng" dirty="0"/>
              <a:t> </a:t>
            </a:r>
            <a:r>
              <a:rPr lang="en-US" i="1" u="sng" dirty="0" err="1"/>
              <a:t>Veteranos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¿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algo nuevo y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audiencia </a:t>
            </a:r>
            <a:r>
              <a:rPr lang="en-US" dirty="0" err="1"/>
              <a:t>definida</a:t>
            </a:r>
            <a:r>
              <a:rPr lang="en-US" dirty="0"/>
              <a:t>? (</a:t>
            </a:r>
            <a:r>
              <a:rPr lang="en-US" i="1" u="sng" dirty="0"/>
              <a:t>Streams </a:t>
            </a:r>
            <a:r>
              <a:rPr lang="en-US" i="1" u="sng" dirty="0" err="1"/>
              <a:t>en</a:t>
            </a:r>
            <a:r>
              <a:rPr lang="en-US" i="1" u="sng" dirty="0"/>
              <a:t> </a:t>
            </a:r>
            <a:r>
              <a:rPr lang="en-US" i="1" u="sng" dirty="0" err="1"/>
              <a:t>Crecimiento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5AC4FC7-14F4-3290-D68C-D60E2E85BA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576" r="576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C0F178A-86FC-2F70-A33B-7BF7AA94F91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576" r="57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28526"/>
      </p:ext>
    </p:extLst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804184"/>
            <a:ext cx="12192000" cy="7662183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481" y="2055858"/>
            <a:ext cx="7365228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s-MX" dirty="0"/>
              <a:t>Gracias por su atención.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96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560344"/>
            <a:ext cx="12192000" cy="7418343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¿</a:t>
            </a:r>
            <a:r>
              <a:rPr lang="en-US" dirty="0" err="1"/>
              <a:t>Porqué</a:t>
            </a:r>
            <a:r>
              <a:rPr lang="en-US" dirty="0"/>
              <a:t> </a:t>
            </a:r>
            <a:r>
              <a:rPr lang="en-US" dirty="0" err="1"/>
              <a:t>elegí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?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95F4-C3C6-ACED-61C9-6A17DA4A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04714-2634-7D9E-29C5-3479CF2D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602" y="3713933"/>
            <a:ext cx="3459480" cy="2084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4E3FEF-4DD2-A0CA-0424-BE46BF2E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761" y="798073"/>
            <a:ext cx="2699289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B45B28-BFFD-4212-9FE7-CBB230AEC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480" y="3492785"/>
            <a:ext cx="2842169" cy="1891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8BCDE7-8178-337F-2BA1-D4AFEFD8F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8" y="3713933"/>
            <a:ext cx="3752192" cy="2101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B93662-73CC-7789-9B4A-79F07800A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38" y="266306"/>
            <a:ext cx="4528412" cy="2504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37F3D-E849-23B0-7639-2C9E71832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602" y="645896"/>
            <a:ext cx="3793807" cy="2124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8852750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3" y="3889452"/>
            <a:ext cx="4500562" cy="1562959"/>
          </a:xfrm>
        </p:spPr>
        <p:txBody>
          <a:bodyPr/>
          <a:lstStyle/>
          <a:p>
            <a:r>
              <a:rPr lang="en-US" sz="4000" dirty="0"/>
              <a:t>¿</a:t>
            </a:r>
            <a:r>
              <a:rPr lang="en-US" sz="4000" dirty="0" err="1"/>
              <a:t>Qué</a:t>
            </a:r>
            <a:r>
              <a:rPr lang="en-US" sz="4000" dirty="0"/>
              <a:t> </a:t>
            </a:r>
            <a:r>
              <a:rPr lang="en-US" sz="4000" dirty="0" err="1"/>
              <a:t>impacto</a:t>
            </a:r>
            <a:r>
              <a:rPr lang="en-US" sz="4000" dirty="0"/>
              <a:t> </a:t>
            </a:r>
            <a:r>
              <a:rPr lang="en-US" sz="4000" dirty="0" err="1"/>
              <a:t>tienen</a:t>
            </a:r>
            <a:r>
              <a:rPr lang="en-US" sz="4000" dirty="0"/>
              <a:t> </a:t>
            </a:r>
            <a:r>
              <a:rPr lang="en-US" sz="4000" dirty="0" err="1"/>
              <a:t>los</a:t>
            </a:r>
            <a:r>
              <a:rPr lang="en-US" sz="4000" dirty="0"/>
              <a:t> streamers a la hora de </a:t>
            </a:r>
            <a:r>
              <a:rPr lang="en-US" sz="4000" dirty="0" err="1"/>
              <a:t>transmitir</a:t>
            </a:r>
            <a:r>
              <a:rPr lang="en-US" sz="4000" dirty="0"/>
              <a:t> </a:t>
            </a:r>
            <a:r>
              <a:rPr lang="en-US" sz="4000" dirty="0" err="1"/>
              <a:t>información</a:t>
            </a:r>
            <a:r>
              <a:rPr lang="en-US" sz="4000" dirty="0"/>
              <a:t> 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45785" y="4055494"/>
            <a:ext cx="6221412" cy="2451717"/>
          </a:xfrm>
          <a:noFill/>
        </p:spPr>
        <p:txBody>
          <a:bodyPr>
            <a:normAutofit/>
          </a:bodyPr>
          <a:lstStyle/>
          <a:p>
            <a:r>
              <a:rPr lang="en-US" dirty="0" err="1"/>
              <a:t>Promocionar</a:t>
            </a:r>
            <a:r>
              <a:rPr lang="en-US" dirty="0"/>
              <a:t> </a:t>
            </a:r>
            <a:r>
              <a:rPr lang="en-US" dirty="0" err="1"/>
              <a:t>musica</a:t>
            </a:r>
            <a:r>
              <a:rPr lang="en-US" dirty="0"/>
              <a:t>.</a:t>
            </a:r>
          </a:p>
          <a:p>
            <a:r>
              <a:rPr lang="en-US" dirty="0" err="1"/>
              <a:t>Promocionar</a:t>
            </a:r>
            <a:r>
              <a:rPr lang="en-US" dirty="0"/>
              <a:t> series y </a:t>
            </a:r>
            <a:r>
              <a:rPr lang="en-US" dirty="0" err="1"/>
              <a:t>peliculas</a:t>
            </a:r>
            <a:r>
              <a:rPr lang="en-US" dirty="0"/>
              <a:t>.</a:t>
            </a:r>
          </a:p>
          <a:p>
            <a:r>
              <a:rPr lang="en-US" dirty="0" err="1"/>
              <a:t>Promocionar</a:t>
            </a:r>
            <a:r>
              <a:rPr lang="en-US" dirty="0"/>
              <a:t> comida y </a:t>
            </a:r>
            <a:r>
              <a:rPr lang="en-US" dirty="0" err="1"/>
              <a:t>bebidas</a:t>
            </a:r>
            <a:r>
              <a:rPr lang="en-US" dirty="0"/>
              <a:t> </a:t>
            </a:r>
            <a:r>
              <a:rPr lang="en-US" dirty="0" err="1"/>
              <a:t>energeticas</a:t>
            </a:r>
            <a:r>
              <a:rPr lang="en-US" dirty="0"/>
              <a:t>.</a:t>
            </a:r>
          </a:p>
          <a:p>
            <a:r>
              <a:rPr lang="en-US" dirty="0" err="1"/>
              <a:t>Promocionar</a:t>
            </a:r>
            <a:r>
              <a:rPr lang="en-US" dirty="0"/>
              <a:t> </a:t>
            </a:r>
            <a:r>
              <a:rPr lang="en-US" dirty="0" err="1"/>
              <a:t>accesorios</a:t>
            </a:r>
            <a:r>
              <a:rPr lang="en-US" dirty="0"/>
              <a:t> gaming o para </a:t>
            </a:r>
            <a:r>
              <a:rPr lang="en-US" dirty="0" err="1"/>
              <a:t>dise</a:t>
            </a:r>
            <a:r>
              <a:rPr lang="es-MX" dirty="0" err="1"/>
              <a:t>ñadores</a:t>
            </a:r>
            <a:r>
              <a:rPr lang="es-MX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6F608082-43CF-9C70-30F8-84084FA145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068" r="27068"/>
          <a:stretch>
            <a:fillRect/>
          </a:stretch>
        </p:blipFill>
        <p:spPr>
          <a:xfrm>
            <a:off x="3029712" y="-1"/>
            <a:ext cx="3054096" cy="3776472"/>
          </a:xfrm>
          <a:prstGeom prst="rect">
            <a:avLst/>
          </a:prstGeo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CDD1E328-7957-654B-37BD-2888527E59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27355" r="2735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48EBEA9B-55A2-C984-522E-A4E775DA84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9711" r="1971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5C8C0DCA-76EF-0D33-274B-3EA1069742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27254" r="2725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804184"/>
            <a:ext cx="12192000" cy="7662183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481" y="2055858"/>
            <a:ext cx="7365228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Cuál</a:t>
            </a:r>
            <a:r>
              <a:rPr lang="en-US" dirty="0"/>
              <a:t> es mi data-set?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09419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48090"/>
            <a:ext cx="11091600" cy="1851652"/>
          </a:xfrm>
        </p:spPr>
        <p:txBody>
          <a:bodyPr/>
          <a:lstStyle/>
          <a:p>
            <a:r>
              <a:rPr lang="en-US" dirty="0"/>
              <a:t>Top Streams de Twitch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F8C9-638E-D4EE-6D0D-EC8E56946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" y="1037773"/>
            <a:ext cx="12070080" cy="519428"/>
          </a:xfrm>
        </p:spPr>
        <p:txBody>
          <a:bodyPr/>
          <a:lstStyle/>
          <a:p>
            <a:r>
              <a:rPr lang="en-US" sz="1400" dirty="0"/>
              <a:t>https://streamscharts.com/api/docs?doc=freerequest&amp;utm_source=streamscharts.com&amp;utm_medium=banner&amp;utm_campaign=api_sc&amp;utm_term=2022.08&amp;utm_content=api_banner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1946F5-1E91-86AB-9354-DE8CEFB6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232" y="1890878"/>
            <a:ext cx="5786551" cy="32457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24438D-5C97-BA7A-8F64-AF798C23D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9" y="1808543"/>
            <a:ext cx="5767540" cy="3076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442234"/>
            <a:ext cx="12192000" cy="7300233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481" y="2055858"/>
            <a:ext cx="7365228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hacer</a:t>
            </a:r>
            <a:r>
              <a:rPr lang="en-US" dirty="0"/>
              <a:t> mi </a:t>
            </a:r>
            <a:r>
              <a:rPr lang="en-US" dirty="0" err="1"/>
              <a:t>modelo</a:t>
            </a:r>
            <a:r>
              <a:rPr lang="en-US" dirty="0"/>
              <a:t> con </a:t>
            </a:r>
            <a:r>
              <a:rPr lang="en-US" dirty="0" err="1"/>
              <a:t>este</a:t>
            </a:r>
            <a:r>
              <a:rPr lang="en-US" dirty="0"/>
              <a:t> data-set?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73668"/>
      </p:ext>
    </p:extLst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8876-E4C0-6B7B-6162-1269B5CFD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obtenidos</a:t>
            </a:r>
            <a:r>
              <a:rPr lang="en-US" dirty="0"/>
              <a:t> del data-set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B8C7A-9DB6-C8BF-EBCF-7FAA801CC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originales</a:t>
            </a:r>
            <a:r>
              <a:rPr lang="en-US" dirty="0"/>
              <a:t> (std </a:t>
            </a:r>
            <a:r>
              <a:rPr lang="en-US" dirty="0" err="1"/>
              <a:t>diferente</a:t>
            </a:r>
            <a:r>
              <a:rPr lang="en-US" dirty="0"/>
              <a:t>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CE2D67B-307F-2F82-D4E8-C90A8AF373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138" y="2694695"/>
            <a:ext cx="5429250" cy="2232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9E11F-5C9E-A333-9C14-8171ED100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transformados</a:t>
            </a:r>
            <a:r>
              <a:rPr lang="en-US" dirty="0"/>
              <a:t>(std </a:t>
            </a:r>
            <a:r>
              <a:rPr lang="en-US" dirty="0" err="1"/>
              <a:t>igual</a:t>
            </a:r>
            <a:r>
              <a:rPr lang="en-US" dirty="0"/>
              <a:t>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7313D96-3F2D-AE07-F73E-544BF42EE3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45847" y="2694695"/>
            <a:ext cx="5571711" cy="456406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978FBF-2A19-E2C8-3B6C-F5C44F50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41544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2" y="196900"/>
            <a:ext cx="11091600" cy="812750"/>
          </a:xfrm>
        </p:spPr>
        <p:txBody>
          <a:bodyPr/>
          <a:lstStyle/>
          <a:p>
            <a:r>
              <a:rPr lang="en-US" dirty="0"/>
              <a:t>Clustering (</a:t>
            </a:r>
            <a:r>
              <a:rPr lang="en-US" dirty="0" err="1"/>
              <a:t>modelo</a:t>
            </a:r>
            <a:r>
              <a:rPr lang="en-US" dirty="0"/>
              <a:t> no </a:t>
            </a:r>
            <a:r>
              <a:rPr lang="en-US" dirty="0" err="1"/>
              <a:t>supervisado</a:t>
            </a:r>
            <a:r>
              <a:rPr lang="en-US" dirty="0"/>
              <a:t>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BB0AF-542B-136D-2441-0B785684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6" y="1433513"/>
            <a:ext cx="5828663" cy="38337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074638-8427-F74E-3AEE-2B691F29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89" y="1433513"/>
            <a:ext cx="5838825" cy="38337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611216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{501BEFAB-F5D3-4508-8659-DF13694B8627}tf33713516_win32</Template>
  <TotalTime>3871</TotalTime>
  <Words>399</Words>
  <Application>Microsoft Office PowerPoint</Application>
  <PresentationFormat>Widescreen</PresentationFormat>
  <Paragraphs>67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Walbaum Display</vt:lpstr>
      <vt:lpstr>3DFloatVTI</vt:lpstr>
      <vt:lpstr>Proyecto Final : Top Streams en Twitch</vt:lpstr>
      <vt:lpstr>¿Porqué elegí este tema ?</vt:lpstr>
      <vt:lpstr>PowerPoint Presentation</vt:lpstr>
      <vt:lpstr>¿Qué impacto tienen los streamers a la hora de transmitir información ?</vt:lpstr>
      <vt:lpstr>¿Cuál es mi data-set?</vt:lpstr>
      <vt:lpstr>Top Streams de Twitch</vt:lpstr>
      <vt:lpstr>¿Qué va a hacer mi modelo con este data-set?</vt:lpstr>
      <vt:lpstr>Valores obtenidos del data-set</vt:lpstr>
      <vt:lpstr>Clustering (modelo no supervisado) </vt:lpstr>
      <vt:lpstr>Pairplot</vt:lpstr>
      <vt:lpstr>Análisis</vt:lpstr>
      <vt:lpstr>Los 4 perfiles de streams obtenidos.</vt:lpstr>
      <vt:lpstr>PowerPoint Presentation</vt:lpstr>
      <vt:lpstr>PowerPoint Presentation</vt:lpstr>
      <vt:lpstr>Conclusiones</vt:lpstr>
      <vt:lpstr>Gracias por su atención.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: Top Twitch de Streamers</dc:title>
  <dc:creator>Octavio López Bautista</dc:creator>
  <cp:lastModifiedBy>Octavio López Bautista</cp:lastModifiedBy>
  <cp:revision>9</cp:revision>
  <dcterms:created xsi:type="dcterms:W3CDTF">2022-09-20T06:55:10Z</dcterms:created>
  <dcterms:modified xsi:type="dcterms:W3CDTF">2022-09-22T23:27:19Z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